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Noto Sans CJK KR Regular"/>
      <p:regular r:id="rId6"/>
    </p:embeddedFont>
    <p:embeddedFont>
      <p:font typeface="Pretendard Bold"/>
      <p:bold r:id="rId7"/>
    </p:embeddedFont>
    <p:embeddedFont>
      <p:font typeface="Pretendard ExtraBold"/>
      <p:bold r:id="rId8"/>
    </p:embeddedFont>
    <p:embeddedFont>
      <p:font typeface="Pretendard Medium"/>
      <p:bold r:id="rId9"/>
    </p:embeddedFont>
    <p:embeddedFont>
      <p:font typeface="Pretendard Regular"/>
      <p:regular r:id="rId10"/>
    </p:embeddedFont>
    <p:embeddedFont>
      <p:font typeface="Pretendard Thin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7483648" y="-2147483648"/>
            <a:ext cx="2147483647" cy="2147483647"/>
            <a:chOff x="0" y="0"/>
            <a:chExt cx="0" cy="0"/>
          </a:xfrm>
        </p:grpSpPr>
      </p:grp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762000" cy="7378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0" y="8229600"/>
            <a:ext cx="18389600" cy="2184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3700" y="8140700"/>
            <a:ext cx="190627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8453100" cy="762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8600" y="8839200"/>
            <a:ext cx="2857500" cy="7620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01800" y="9017000"/>
            <a:ext cx="2463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200" b="0" i="0" u="none" strike="noStrike">
                <a:solidFill>
                  <a:srgbClr val="FFFFFF"/>
                </a:solidFill>
                <a:ea typeface="Pretendard Medium"/>
              </a:rPr>
              <a:t>게임공학과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388600" y="215900"/>
            <a:ext cx="76073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7899"/>
              </a:lnSpc>
            </a:pPr>
            <a:r>
              <a:rPr lang="en-US" sz="1800" b="0" i="0" u="none" strike="noStrike">
                <a:solidFill>
                  <a:srgbClr val="FFFFFF"/>
                </a:solidFill>
                <a:latin typeface="Pretendard Medium"/>
              </a:rPr>
              <a:t>2024.11.15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2100" y="215900"/>
            <a:ext cx="76073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1800" b="0" i="0" u="none" strike="noStrike">
                <a:solidFill>
                  <a:srgbClr val="FFFFFF"/>
                </a:solidFill>
                <a:latin typeface="Pretendard Medium"/>
              </a:rPr>
              <a:t>2DGP - 2</a:t>
            </a:r>
            <a:r>
              <a:rPr lang="ko-KR" sz="1800" b="0" i="0" u="none" strike="noStrike">
                <a:solidFill>
                  <a:srgbClr val="FFFFFF"/>
                </a:solidFill>
                <a:ea typeface="Pretendard Medium"/>
              </a:rPr>
              <a:t>차</a:t>
            </a:r>
            <a:r>
              <a:rPr lang="en-US" sz="18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1800" b="0" i="0" u="none" strike="noStrike">
                <a:solidFill>
                  <a:srgbClr val="FFFFFF"/>
                </a:solidFill>
                <a:ea typeface="Pretendard Medium"/>
              </a:rPr>
              <a:t>발표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068300" y="9220200"/>
            <a:ext cx="46482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000000"/>
                </a:solidFill>
                <a:latin typeface="Pretendard Regular"/>
              </a:rPr>
              <a:t>dbdaldrb1@gmail.com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042900" y="8724900"/>
            <a:ext cx="46609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7899"/>
              </a:lnSpc>
            </a:pPr>
            <a:r>
              <a:rPr lang="en-US" sz="2700" b="0" i="0" u="none" strike="noStrike">
                <a:solidFill>
                  <a:srgbClr val="000000"/>
                </a:solidFill>
                <a:latin typeface="Pretendard ExtraBold"/>
              </a:rPr>
              <a:t>2021182024 </a:t>
            </a:r>
            <a:r>
              <a:rPr lang="ko-KR" sz="2700" b="0" i="0" u="none" strike="noStrike">
                <a:solidFill>
                  <a:srgbClr val="000000"/>
                </a:solidFill>
                <a:ea typeface="Pretendard ExtraBold"/>
              </a:rPr>
              <a:t>유민규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98600" y="3949700"/>
            <a:ext cx="12293600" cy="2311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13000" b="0" i="0" u="none" strike="noStrike" spc="300">
                <a:solidFill>
                  <a:srgbClr val="000000"/>
                </a:solidFill>
                <a:ea typeface="Pretendard Bold"/>
              </a:rPr>
              <a:t>분식왕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98600" y="2794000"/>
            <a:ext cx="12179300" cy="1473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8300" b="0" i="0" u="none" strike="noStrike">
                <a:solidFill>
                  <a:srgbClr val="000000"/>
                </a:solidFill>
                <a:latin typeface="Pretendard Thin"/>
              </a:rPr>
              <a:t>2D</a:t>
            </a:r>
            <a:r>
              <a:rPr lang="ko-KR" sz="8300" b="0" i="0" u="none" strike="noStrike">
                <a:solidFill>
                  <a:srgbClr val="000000"/>
                </a:solidFill>
                <a:ea typeface="Pretendard Thin"/>
              </a:rPr>
              <a:t>게임</a:t>
            </a:r>
            <a:r>
              <a:rPr lang="en-US" sz="8300" b="0" i="0" u="none" strike="noStrike">
                <a:solidFill>
                  <a:srgbClr val="000000"/>
                </a:solidFill>
                <a:latin typeface="Pretendard Thin"/>
              </a:rPr>
              <a:t> </a:t>
            </a:r>
            <a:r>
              <a:rPr lang="ko-KR" sz="8300" b="0" i="0" u="none" strike="noStrike">
                <a:solidFill>
                  <a:srgbClr val="000000"/>
                </a:solidFill>
                <a:ea typeface="Pretendard Thin"/>
              </a:rPr>
              <a:t>프로그래밍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700" y="2146300"/>
            <a:ext cx="11430000" cy="8178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800" y="2095500"/>
            <a:ext cx="116459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0"/>
            <a:ext cx="6654800" cy="10299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765800" y="8915400"/>
            <a:ext cx="137160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8100" y="0"/>
            <a:ext cx="6934200" cy="10566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762000" cy="102870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3956542" y="2819400"/>
            <a:ext cx="2692400" cy="167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3200" b="0" i="0" u="none" strike="noStrike" spc="-100" dirty="0" err="1">
                <a:solidFill>
                  <a:srgbClr val="000000"/>
                </a:solidFill>
                <a:latin typeface="Pretendard ExtraBold"/>
              </a:rPr>
              <a:t>Github</a:t>
            </a:r>
            <a:r>
              <a:rPr lang="en-US" sz="3200" b="0" i="0" u="none" strike="noStrike" spc="-100" dirty="0">
                <a:solidFill>
                  <a:srgbClr val="000000"/>
                </a:solidFill>
                <a:latin typeface="Pretendard ExtraBold"/>
              </a:rPr>
              <a:t> -Commit </a:t>
            </a:r>
            <a:r>
              <a:rPr lang="ko-KR" sz="3200" b="0" i="0" u="none" strike="noStrike" spc="-100" dirty="0">
                <a:solidFill>
                  <a:srgbClr val="000000"/>
                </a:solidFill>
                <a:ea typeface="Pretendard ExtraBold"/>
              </a:rPr>
              <a:t>그래프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74700" y="3213100"/>
            <a:ext cx="508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Pretendard Extra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67700" y="3035300"/>
            <a:ext cx="27305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3500" b="0" i="0" u="none" strike="noStrike" spc="-100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3500" b="0" i="0" u="none" strike="noStrike" spc="-100">
                <a:solidFill>
                  <a:srgbClr val="000000"/>
                </a:solidFill>
                <a:ea typeface="Pretendard ExtraBold"/>
              </a:rPr>
              <a:t>차</a:t>
            </a:r>
            <a:r>
              <a:rPr lang="en-US" sz="3500" b="0" i="0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0" i="0" u="none" strike="noStrike" spc="-1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3500" b="0" i="0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0" i="0" u="none" strike="noStrike" spc="-100">
                <a:solidFill>
                  <a:srgbClr val="000000"/>
                </a:solidFill>
                <a:ea typeface="Pretendard ExtraBold"/>
              </a:rPr>
              <a:t>일정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85100" y="3200400"/>
            <a:ext cx="5080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Pretendard Extra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43800" y="558800"/>
            <a:ext cx="3200400" cy="1143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6500" b="1" i="0" u="none" strike="noStrike">
                <a:solidFill>
                  <a:srgbClr val="000000"/>
                </a:solidFill>
                <a:ea typeface="Noto Sans CJK KR Regular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516600" cy="863600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109657"/>
              </p:ext>
            </p:extLst>
          </p:nvPr>
        </p:nvGraphicFramePr>
        <p:xfrm>
          <a:off x="304800" y="1333500"/>
          <a:ext cx="17373600" cy="8407400"/>
        </p:xfrm>
        <a:graphic>
          <a:graphicData uri="http://schemas.openxmlformats.org/drawingml/2006/table">
            <a:tbl>
              <a:tblPr/>
              <a:tblGrid>
                <a:gridCol w="434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4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6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509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진행</a:t>
                      </a: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상황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계획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결과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진행률</a:t>
                      </a: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(%)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1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구하기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정리하기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리소스를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일일이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스크린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샷을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통해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얻고</a:t>
                      </a:r>
                      <a:b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작업을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통해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다듬기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2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움직임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움직임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+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3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맵에서의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충돌조건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700" b="0" i="0" u="none" strike="noStrike">
                        <a:solidFill>
                          <a:srgbClr val="595959"/>
                        </a:solidFill>
                        <a:latin typeface="S-Core Dream 5 Medium"/>
                      </a:endParaRPr>
                    </a:p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/>
                    </a:p>
                    <a:p>
                      <a:pPr lvl="0" algn="ctr">
                        <a:lnSpc>
                          <a:spcPct val="91714"/>
                        </a:lnSpc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맵에서의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충돌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4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로직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b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수업에서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배운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프레임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워크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적용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시작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5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상호작용의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로직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(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출력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X)</a:t>
                      </a:r>
                      <a:b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</a:br>
                      <a:r>
                        <a:rPr lang="ko-KR" sz="1700" b="0" i="0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수업에서</a:t>
                      </a:r>
                      <a:r>
                        <a:rPr lang="en-US" sz="1700" b="0" i="0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배운</a:t>
                      </a:r>
                      <a:r>
                        <a:rPr lang="en-US" sz="1700" b="0" i="0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프레임</a:t>
                      </a:r>
                      <a:r>
                        <a:rPr lang="en-US" sz="1700" b="0" i="0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워크</a:t>
                      </a:r>
                      <a:r>
                        <a:rPr lang="en-US" sz="1700" b="0" i="0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적용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85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6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점수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측정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방식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b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 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추가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제작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위치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세부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조정</a:t>
                      </a:r>
                      <a:br>
                        <a:rPr lang="en-US" alt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altLang="en-US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손님 출력하기</a:t>
                      </a:r>
                      <a:r>
                        <a:rPr lang="en-US" alt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(5</a:t>
                      </a:r>
                      <a:r>
                        <a:rPr lang="ko-KR" altLang="en-US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주차 내용</a:t>
                      </a:r>
                      <a:r>
                        <a:rPr lang="en-US" alt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)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7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UI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회전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애니메이션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b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</a:b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추가적인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시스템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en-US" sz="1700" b="0" i="0" u="none" strike="noStrike" dirty="0">
                          <a:solidFill>
                            <a:srgbClr val="F62E2E"/>
                          </a:solidFill>
                          <a:latin typeface="S-Core Dream 5 Medium"/>
                        </a:rPr>
                        <a:t>(</a:t>
                      </a:r>
                      <a:r>
                        <a:rPr lang="ko-KR" sz="1700" b="0" i="0" u="none" strike="noStrike" dirty="0">
                          <a:solidFill>
                            <a:srgbClr val="F62E2E"/>
                          </a:solidFill>
                          <a:ea typeface="S-Core Dream 5 Medium"/>
                        </a:rPr>
                        <a:t>아르바이트</a:t>
                      </a:r>
                      <a:r>
                        <a:rPr lang="en-US" sz="1700" b="0" i="0" u="none" strike="noStrike" dirty="0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F62E2E"/>
                          </a:solidFill>
                          <a:ea typeface="S-Core Dream 5 Medium"/>
                        </a:rPr>
                        <a:t>개념</a:t>
                      </a:r>
                      <a:r>
                        <a:rPr lang="en-US" sz="1700" b="0" i="0" u="none" strike="noStrike" dirty="0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 dirty="0">
                          <a:solidFill>
                            <a:srgbClr val="F62E2E"/>
                          </a:solidFill>
                          <a:ea typeface="S-Core Dream 5 Medium"/>
                        </a:rPr>
                        <a:t>추가</a:t>
                      </a:r>
                      <a:r>
                        <a:rPr lang="en-US" sz="1700" b="0" i="0" u="none" strike="noStrike" dirty="0">
                          <a:solidFill>
                            <a:srgbClr val="F62E2E"/>
                          </a:solidFill>
                          <a:latin typeface="S-Core Dream 5 Medium"/>
                        </a:rPr>
                        <a:t>)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8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최종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점검</a:t>
                      </a:r>
                      <a:b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추가적인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시스템</a:t>
                      </a: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n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r>
                        <a:rPr lang="en-US" sz="1700" b="0" i="0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0" i="0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평균</a:t>
                      </a: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S-Core Dream 5 Medium"/>
                        </a:rPr>
                        <a:t>97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482600" y="241300"/>
            <a:ext cx="7620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ko-KR" sz="2000" b="0" i="0" u="none" strike="noStrike">
                <a:solidFill>
                  <a:srgbClr val="FFFFFF"/>
                </a:solidFill>
                <a:ea typeface="Pretendard Medium"/>
              </a:rPr>
              <a:t>진행</a:t>
            </a:r>
            <a:r>
              <a:rPr lang="en-US" sz="20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0" i="0" u="none" strike="noStrike">
                <a:solidFill>
                  <a:srgbClr val="FFFFFF"/>
                </a:solidFill>
                <a:ea typeface="Pretendard Medium"/>
              </a:rPr>
              <a:t>상황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637000" y="228600"/>
            <a:ext cx="11684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FFFFFF"/>
                </a:solidFill>
                <a:latin typeface="Pretendard Medium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600"/>
            <a:ext cx="18288000" cy="942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16600" cy="863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700" y="5473700"/>
            <a:ext cx="952500" cy="9525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437100" y="228600"/>
            <a:ext cx="368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FFFFFF"/>
                </a:solidFill>
                <a:latin typeface="Pretendard Medium"/>
              </a:rPr>
              <a:t>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2600" y="241300"/>
            <a:ext cx="76200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FFFFFF"/>
                </a:solidFill>
                <a:latin typeface="Pretendard Medium"/>
              </a:rPr>
              <a:t>Github - Commit Graph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190</Words>
  <Application>Microsoft Office PowerPoint</Application>
  <PresentationFormat>사용자 지정</PresentationFormat>
  <Paragraphs>56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4" baseType="lpstr">
      <vt:lpstr>S-Core Dream 5 Medium</vt:lpstr>
      <vt:lpstr>Pretendard Medium</vt:lpstr>
      <vt:lpstr>Calibri</vt:lpstr>
      <vt:lpstr>Arial</vt:lpstr>
      <vt:lpstr>Pretendard Thin</vt:lpstr>
      <vt:lpstr>Pretendard Bold</vt:lpstr>
      <vt:lpstr>Pretendard Regular</vt:lpstr>
      <vt:lpstr>Noto Sans CJK KR Regular</vt:lpstr>
      <vt:lpstr>Pretendard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유민규(2021182024)</cp:lastModifiedBy>
  <cp:revision>2</cp:revision>
  <dcterms:created xsi:type="dcterms:W3CDTF">2006-08-16T00:00:00Z</dcterms:created>
  <dcterms:modified xsi:type="dcterms:W3CDTF">2024-11-18T14:53:26Z</dcterms:modified>
</cp:coreProperties>
</file>

<file path=docProps/thumbnail.jpeg>
</file>